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0041"/>
    <a:srgbClr val="007380"/>
    <a:srgbClr val="724B70"/>
    <a:srgbClr val="C1250F"/>
    <a:srgbClr val="FC6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33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7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74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48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2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7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6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8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5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9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00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7382" y="287383"/>
            <a:ext cx="9065623" cy="12252960"/>
          </a:xfrm>
          <a:prstGeom prst="rect">
            <a:avLst/>
          </a:prstGeom>
          <a:solidFill>
            <a:schemeClr val="bg1"/>
          </a:solidFill>
          <a:ln w="76200">
            <a:solidFill>
              <a:srgbClr val="770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2155" y="1203836"/>
            <a:ext cx="8680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rgbClr val="007380"/>
                </a:solidFill>
              </a:rPr>
              <a:t>Gwella</a:t>
            </a:r>
            <a:r>
              <a:rPr lang="en-GB" sz="3600" b="1" dirty="0">
                <a:solidFill>
                  <a:srgbClr val="007380"/>
                </a:solidFill>
              </a:rPr>
              <a:t> </a:t>
            </a:r>
            <a:r>
              <a:rPr lang="en-GB" sz="3600" b="1" dirty="0" err="1">
                <a:solidFill>
                  <a:srgbClr val="007380"/>
                </a:solidFill>
              </a:rPr>
              <a:t>gofal</a:t>
            </a:r>
            <a:r>
              <a:rPr lang="en-GB" sz="3600" b="1" dirty="0">
                <a:solidFill>
                  <a:srgbClr val="007380"/>
                </a:solidFill>
              </a:rPr>
              <a:t> </a:t>
            </a:r>
            <a:r>
              <a:rPr lang="en-GB" sz="3600" b="1" dirty="0" err="1">
                <a:solidFill>
                  <a:srgbClr val="007380"/>
                </a:solidFill>
              </a:rPr>
              <a:t>ym</a:t>
            </a:r>
            <a:r>
              <a:rPr lang="en-GB" sz="3600" b="1" dirty="0">
                <a:solidFill>
                  <a:srgbClr val="007380"/>
                </a:solidFill>
              </a:rPr>
              <a:t> </a:t>
            </a:r>
            <a:r>
              <a:rPr lang="en-GB" sz="3600" b="1" dirty="0" err="1">
                <a:solidFill>
                  <a:srgbClr val="007380"/>
                </a:solidFill>
              </a:rPr>
              <a:t>maes</a:t>
            </a:r>
            <a:r>
              <a:rPr lang="en-GB" sz="3600" b="1" dirty="0">
                <a:solidFill>
                  <a:srgbClr val="007380"/>
                </a:solidFill>
              </a:rPr>
              <a:t> </a:t>
            </a:r>
            <a:r>
              <a:rPr lang="en-GB" sz="3600" b="1" dirty="0" err="1">
                <a:solidFill>
                  <a:srgbClr val="007380"/>
                </a:solidFill>
              </a:rPr>
              <a:t>llawdriniaeth</a:t>
            </a:r>
            <a:r>
              <a:rPr lang="en-GB" sz="3600" b="1" dirty="0">
                <a:solidFill>
                  <a:srgbClr val="007380"/>
                </a:solidFill>
              </a:rPr>
              <a:t> </a:t>
            </a:r>
            <a:r>
              <a:rPr lang="en-GB" sz="3600" b="1" dirty="0" err="1">
                <a:solidFill>
                  <a:srgbClr val="007380"/>
                </a:solidFill>
              </a:rPr>
              <a:t>ar</a:t>
            </a:r>
            <a:r>
              <a:rPr lang="en-GB" sz="3600" b="1" dirty="0">
                <a:solidFill>
                  <a:srgbClr val="007380"/>
                </a:solidFill>
              </a:rPr>
              <a:t> y </a:t>
            </a:r>
            <a:r>
              <a:rPr lang="en-GB" sz="3600" b="1" dirty="0" err="1">
                <a:solidFill>
                  <a:srgbClr val="007380"/>
                </a:solidFill>
              </a:rPr>
              <a:t>geg</a:t>
            </a:r>
            <a:r>
              <a:rPr lang="en-GB" sz="3600" b="1" dirty="0">
                <a:solidFill>
                  <a:srgbClr val="007380"/>
                </a:solidFill>
              </a:rPr>
              <a:t> a </a:t>
            </a:r>
            <a:r>
              <a:rPr lang="en-GB" sz="3600" b="1" dirty="0" err="1">
                <a:solidFill>
                  <a:srgbClr val="007380"/>
                </a:solidFill>
              </a:rPr>
              <a:t>llawdriniaeth</a:t>
            </a:r>
            <a:r>
              <a:rPr lang="en-GB" sz="3600" b="1" dirty="0">
                <a:solidFill>
                  <a:srgbClr val="007380"/>
                </a:solidFill>
              </a:rPr>
              <a:t> </a:t>
            </a:r>
            <a:r>
              <a:rPr lang="en-GB" sz="3600" b="1" dirty="0" err="1">
                <a:solidFill>
                  <a:srgbClr val="007380"/>
                </a:solidFill>
              </a:rPr>
              <a:t>yr</a:t>
            </a:r>
            <a:r>
              <a:rPr lang="en-GB" sz="3600" b="1" dirty="0">
                <a:solidFill>
                  <a:srgbClr val="007380"/>
                </a:solidFill>
              </a:rPr>
              <a:t> </a:t>
            </a:r>
            <a:r>
              <a:rPr lang="en-GB" sz="3600" b="1" dirty="0" err="1">
                <a:solidFill>
                  <a:srgbClr val="007380"/>
                </a:solidFill>
              </a:rPr>
              <a:t>ên</a:t>
            </a:r>
            <a:r>
              <a:rPr lang="en-GB" sz="3600" b="1" dirty="0">
                <a:solidFill>
                  <a:srgbClr val="007380"/>
                </a:solidFill>
              </a:rPr>
              <a:t> </a:t>
            </a:r>
            <a:r>
              <a:rPr lang="en-GB" sz="3600" b="1" dirty="0" err="1">
                <a:solidFill>
                  <a:srgbClr val="007380"/>
                </a:solidFill>
              </a:rPr>
              <a:t>a’r</a:t>
            </a:r>
            <a:r>
              <a:rPr lang="en-GB" sz="3600" b="1" dirty="0">
                <a:solidFill>
                  <a:srgbClr val="007380"/>
                </a:solidFill>
              </a:rPr>
              <a:t> </a:t>
            </a:r>
            <a:r>
              <a:rPr lang="en-GB" sz="3600" b="1" dirty="0" err="1">
                <a:solidFill>
                  <a:srgbClr val="007380"/>
                </a:solidFill>
              </a:rPr>
              <a:t>wyneb</a:t>
            </a:r>
            <a:r>
              <a:rPr lang="en-GB" sz="3600" b="1" dirty="0">
                <a:solidFill>
                  <a:srgbClr val="007380"/>
                </a:solidFill>
              </a:rPr>
              <a:t> </a:t>
            </a:r>
            <a:r>
              <a:rPr lang="en-GB" sz="3600" b="1" dirty="0" err="1">
                <a:solidFill>
                  <a:srgbClr val="007380"/>
                </a:solidFill>
              </a:rPr>
              <a:t>trwy</a:t>
            </a:r>
            <a:r>
              <a:rPr lang="en-GB" sz="3600" b="1" dirty="0">
                <a:solidFill>
                  <a:srgbClr val="007380"/>
                </a:solidFill>
              </a:rPr>
              <a:t> </a:t>
            </a:r>
            <a:r>
              <a:rPr lang="en-GB" sz="3600" b="1" dirty="0" err="1">
                <a:solidFill>
                  <a:srgbClr val="007380"/>
                </a:solidFill>
              </a:rPr>
              <a:t>ddysgu</a:t>
            </a:r>
            <a:r>
              <a:rPr lang="en-GB" sz="3600" b="1" dirty="0">
                <a:solidFill>
                  <a:srgbClr val="007380"/>
                </a:solidFill>
              </a:rPr>
              <a:t> o </a:t>
            </a:r>
            <a:r>
              <a:rPr lang="en-GB" sz="3600" b="1" dirty="0" err="1">
                <a:solidFill>
                  <a:srgbClr val="007380"/>
                </a:solidFill>
              </a:rPr>
              <a:t>brofiad</a:t>
            </a:r>
            <a:r>
              <a:rPr lang="en-GB" sz="3600" b="1" dirty="0">
                <a:solidFill>
                  <a:srgbClr val="007380"/>
                </a:solidFill>
              </a:rPr>
              <a:t> er </a:t>
            </a:r>
            <a:r>
              <a:rPr lang="en-GB" sz="3600" b="1" dirty="0" err="1">
                <a:solidFill>
                  <a:srgbClr val="007380"/>
                </a:solidFill>
              </a:rPr>
              <a:t>budd</a:t>
            </a:r>
            <a:r>
              <a:rPr lang="en-GB" sz="3600" b="1" dirty="0">
                <a:solidFill>
                  <a:srgbClr val="007380"/>
                </a:solidFill>
              </a:rPr>
              <a:t> </a:t>
            </a:r>
            <a:r>
              <a:rPr lang="en-GB" sz="3600" b="1" dirty="0" err="1">
                <a:solidFill>
                  <a:srgbClr val="007380"/>
                </a:solidFill>
              </a:rPr>
              <a:t>cleifion</a:t>
            </a:r>
            <a:r>
              <a:rPr lang="en-GB" sz="3600" b="1" dirty="0">
                <a:solidFill>
                  <a:srgbClr val="007380"/>
                </a:solidFill>
              </a:rPr>
              <a:t> </a:t>
            </a:r>
            <a:r>
              <a:rPr lang="en-GB" sz="3600" b="1" dirty="0" err="1">
                <a:solidFill>
                  <a:srgbClr val="007380"/>
                </a:solidFill>
              </a:rPr>
              <a:t>yn</a:t>
            </a:r>
            <a:r>
              <a:rPr lang="en-GB" sz="3600" b="1" dirty="0">
                <a:solidFill>
                  <a:srgbClr val="007380"/>
                </a:solidFill>
              </a:rPr>
              <a:t> y </a:t>
            </a:r>
            <a:r>
              <a:rPr lang="en-GB" sz="3600" b="1" dirty="0" err="1">
                <a:solidFill>
                  <a:srgbClr val="007380"/>
                </a:solidFill>
              </a:rPr>
              <a:t>dyfodol</a:t>
            </a:r>
            <a:endParaRPr lang="en-GB" sz="3600" b="1" dirty="0">
              <a:solidFill>
                <a:srgbClr val="00738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773" y="10511232"/>
            <a:ext cx="4370609" cy="1980000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err="1"/>
              <a:t>Eich</a:t>
            </a:r>
            <a:r>
              <a:rPr lang="en-GB" sz="1400" b="1" dirty="0"/>
              <a:t> </a:t>
            </a:r>
            <a:r>
              <a:rPr lang="en-GB" sz="1400" b="1" dirty="0" err="1"/>
              <a:t>tîm</a:t>
            </a:r>
            <a:r>
              <a:rPr lang="en-GB" sz="1400" b="1" dirty="0"/>
              <a:t> </a:t>
            </a:r>
            <a:r>
              <a:rPr lang="en-GB" sz="1400" b="1" dirty="0" err="1"/>
              <a:t>llawfeddygol</a:t>
            </a:r>
            <a:r>
              <a:rPr lang="en-GB" sz="1400" b="1" dirty="0"/>
              <a:t>:</a:t>
            </a:r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86097" y="2958162"/>
            <a:ext cx="8680604" cy="6304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sz="2000" dirty="0" err="1"/>
              <a:t>Mae’r</a:t>
            </a:r>
            <a:r>
              <a:rPr lang="en-GB" sz="2000" dirty="0"/>
              <a:t> </a:t>
            </a:r>
            <a:r>
              <a:rPr lang="en-GB" sz="2000" dirty="0" err="1"/>
              <a:t>adran</a:t>
            </a:r>
            <a:r>
              <a:rPr lang="en-GB" sz="2000" dirty="0"/>
              <a:t> </a:t>
            </a:r>
            <a:r>
              <a:rPr lang="en-GB" sz="2000" dirty="0" err="1"/>
              <a:t>llawdriniaeth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y </a:t>
            </a:r>
            <a:r>
              <a:rPr lang="en-GB" sz="2000" dirty="0" err="1"/>
              <a:t>geg</a:t>
            </a:r>
            <a:r>
              <a:rPr lang="en-GB" sz="2000" dirty="0"/>
              <a:t> a </a:t>
            </a:r>
            <a:r>
              <a:rPr lang="en-GB" sz="2000" dirty="0" err="1"/>
              <a:t>llawdriniaeth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ên</a:t>
            </a:r>
            <a:r>
              <a:rPr lang="en-GB" sz="2000" dirty="0"/>
              <a:t> </a:t>
            </a:r>
            <a:r>
              <a:rPr lang="en-GB" sz="2000" dirty="0" err="1"/>
              <a:t>a’r</a:t>
            </a:r>
            <a:r>
              <a:rPr lang="en-GB" sz="2000" dirty="0"/>
              <a:t> </a:t>
            </a:r>
            <a:r>
              <a:rPr lang="en-GB" sz="2000" dirty="0" err="1"/>
              <a:t>wyneb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ysbyty</a:t>
            </a:r>
            <a:r>
              <a:rPr lang="en-GB" sz="2000" dirty="0"/>
              <a:t> </a:t>
            </a:r>
            <a:r>
              <a:rPr lang="en-GB" sz="2000" dirty="0" err="1"/>
              <a:t>hwn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cymryd</a:t>
            </a:r>
            <a:r>
              <a:rPr lang="en-GB" sz="2000" dirty="0"/>
              <a:t> </a:t>
            </a:r>
            <a:r>
              <a:rPr lang="en-GB" sz="2000" dirty="0" err="1"/>
              <a:t>rhan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prosiect</a:t>
            </a:r>
            <a:r>
              <a:rPr lang="en-GB" sz="2000" dirty="0"/>
              <a:t> </a:t>
            </a:r>
            <a:r>
              <a:rPr lang="en-GB" sz="2000" dirty="0" err="1"/>
              <a:t>o’r</a:t>
            </a:r>
            <a:r>
              <a:rPr lang="en-GB" sz="2000" dirty="0"/>
              <a:t> new “</a:t>
            </a:r>
            <a:r>
              <a:rPr lang="en-GB" sz="2000" dirty="0" err="1"/>
              <a:t>Ansawdd</a:t>
            </a:r>
            <a:r>
              <a:rPr lang="en-GB" sz="2000" dirty="0"/>
              <a:t> a </a:t>
            </a:r>
            <a:r>
              <a:rPr lang="en-GB" sz="2000" dirty="0" err="1"/>
              <a:t>Chanlyniadau</a:t>
            </a:r>
            <a:r>
              <a:rPr lang="en-GB" sz="2000" dirty="0"/>
              <a:t> </a:t>
            </a:r>
            <a:r>
              <a:rPr lang="en-GB" sz="2000" dirty="0" err="1"/>
              <a:t>Llawdriniaeth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y </a:t>
            </a:r>
            <a:r>
              <a:rPr lang="en-GB" sz="2000" dirty="0" err="1"/>
              <a:t>Geg</a:t>
            </a:r>
            <a:r>
              <a:rPr lang="en-GB" sz="2000" dirty="0"/>
              <a:t> a </a:t>
            </a:r>
            <a:r>
              <a:rPr lang="en-GB" sz="2000" dirty="0" err="1"/>
              <a:t>Llawdriniaeth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Ên</a:t>
            </a:r>
            <a:r>
              <a:rPr lang="en-GB" sz="2000" dirty="0"/>
              <a:t> </a:t>
            </a:r>
            <a:r>
              <a:rPr lang="en-GB" sz="2000" dirty="0" err="1"/>
              <a:t>a’r</a:t>
            </a:r>
            <a:r>
              <a:rPr lang="en-GB" sz="2000" dirty="0"/>
              <a:t> </a:t>
            </a:r>
            <a:r>
              <a:rPr lang="en-GB" sz="2000" dirty="0" err="1"/>
              <a:t>Wyneb</a:t>
            </a:r>
            <a:r>
              <a:rPr lang="en-GB" sz="2000" dirty="0"/>
              <a:t>” (QOMS).</a:t>
            </a:r>
          </a:p>
          <a:p>
            <a:pPr>
              <a:lnSpc>
                <a:spcPct val="130000"/>
              </a:lnSpc>
            </a:pPr>
            <a:endParaRPr lang="en-GB" sz="2000" dirty="0"/>
          </a:p>
          <a:p>
            <a:pPr>
              <a:lnSpc>
                <a:spcPct val="130000"/>
              </a:lnSpc>
            </a:pPr>
            <a:r>
              <a:rPr lang="en-GB" sz="2800" b="1" dirty="0">
                <a:solidFill>
                  <a:srgbClr val="007380"/>
                </a:solidFill>
              </a:rPr>
              <a:t>Nod QOMS </a:t>
            </a:r>
            <a:r>
              <a:rPr lang="en-GB" sz="2800" b="1" dirty="0" err="1">
                <a:solidFill>
                  <a:srgbClr val="007380"/>
                </a:solidFill>
              </a:rPr>
              <a:t>yw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mesur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ansawdd</a:t>
            </a:r>
            <a:r>
              <a:rPr lang="en-GB" sz="2800" b="1" dirty="0">
                <a:solidFill>
                  <a:srgbClr val="007380"/>
                </a:solidFill>
              </a:rPr>
              <a:t> y </a:t>
            </a:r>
            <a:r>
              <a:rPr lang="en-GB" sz="2800" b="1" dirty="0" err="1">
                <a:solidFill>
                  <a:srgbClr val="007380"/>
                </a:solidFill>
              </a:rPr>
              <a:t>gofal</a:t>
            </a:r>
            <a:r>
              <a:rPr lang="en-GB" sz="2800" b="1" dirty="0">
                <a:solidFill>
                  <a:srgbClr val="007380"/>
                </a:solidFill>
              </a:rPr>
              <a:t> a </a:t>
            </a:r>
            <a:r>
              <a:rPr lang="en-GB" sz="2800" b="1" dirty="0" err="1">
                <a:solidFill>
                  <a:srgbClr val="007380"/>
                </a:solidFill>
              </a:rPr>
              <a:t>gawsoch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i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helpu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i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wella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gofal</a:t>
            </a:r>
            <a:r>
              <a:rPr lang="en-GB" sz="2800" b="1" dirty="0">
                <a:solidFill>
                  <a:srgbClr val="007380"/>
                </a:solidFill>
              </a:rPr>
              <a:t> a </a:t>
            </a:r>
            <a:r>
              <a:rPr lang="en-GB" sz="2800" b="1" dirty="0" err="1">
                <a:solidFill>
                  <a:srgbClr val="007380"/>
                </a:solidFill>
              </a:rPr>
              <a:t>gwasanaethau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ar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gyfer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cleifion</a:t>
            </a:r>
            <a:r>
              <a:rPr lang="en-GB" sz="2800" b="1" dirty="0">
                <a:solidFill>
                  <a:srgbClr val="007380"/>
                </a:solidFill>
              </a:rPr>
              <a:t> y </a:t>
            </a:r>
            <a:r>
              <a:rPr lang="en-GB" sz="2800" b="1" dirty="0" err="1">
                <a:solidFill>
                  <a:srgbClr val="007380"/>
                </a:solidFill>
              </a:rPr>
              <a:t>geg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a’r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ên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a’r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wyneb</a:t>
            </a:r>
            <a:r>
              <a:rPr lang="en-GB" sz="2800" b="1" dirty="0">
                <a:solidFill>
                  <a:srgbClr val="007380"/>
                </a:solidFill>
              </a:rPr>
              <a:t> </a:t>
            </a:r>
            <a:r>
              <a:rPr lang="en-GB" sz="2800" b="1" dirty="0" err="1">
                <a:solidFill>
                  <a:srgbClr val="007380"/>
                </a:solidFill>
              </a:rPr>
              <a:t>yn</a:t>
            </a:r>
            <a:r>
              <a:rPr lang="en-GB" sz="2800" b="1" dirty="0">
                <a:solidFill>
                  <a:srgbClr val="007380"/>
                </a:solidFill>
              </a:rPr>
              <a:t> y </a:t>
            </a:r>
            <a:r>
              <a:rPr lang="en-GB" sz="2800" b="1" dirty="0" err="1">
                <a:solidFill>
                  <a:srgbClr val="007380"/>
                </a:solidFill>
              </a:rPr>
              <a:t>dyfodol</a:t>
            </a:r>
            <a:r>
              <a:rPr lang="en-GB" sz="2800" b="1" dirty="0">
                <a:solidFill>
                  <a:srgbClr val="007380"/>
                </a:solidFill>
              </a:rPr>
              <a:t>.</a:t>
            </a:r>
            <a:endParaRPr lang="en-GB" sz="2000" dirty="0"/>
          </a:p>
          <a:p>
            <a:pPr>
              <a:lnSpc>
                <a:spcPct val="130000"/>
              </a:lnSpc>
            </a:pPr>
            <a:r>
              <a:rPr lang="en-GB" sz="2000" b="1" dirty="0" err="1">
                <a:solidFill>
                  <a:srgbClr val="770041"/>
                </a:solidFill>
              </a:rPr>
              <a:t>Bydd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eich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gwybodaeth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yn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cael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ei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chadw’n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ddiogel</a:t>
            </a:r>
            <a:r>
              <a:rPr lang="en-GB" sz="2000" b="1" dirty="0">
                <a:solidFill>
                  <a:srgbClr val="770041"/>
                </a:solidFill>
              </a:rPr>
              <a:t> am </a:t>
            </a:r>
            <a:r>
              <a:rPr lang="en-GB" sz="2000" b="1" dirty="0" err="1">
                <a:solidFill>
                  <a:srgbClr val="770041"/>
                </a:solidFill>
              </a:rPr>
              <a:t>gyfnod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cyfyngedig</a:t>
            </a:r>
            <a:r>
              <a:rPr lang="en-GB" sz="2000" b="1" dirty="0">
                <a:solidFill>
                  <a:srgbClr val="770041"/>
                </a:solidFill>
              </a:rPr>
              <a:t>. </a:t>
            </a:r>
            <a:r>
              <a:rPr lang="en-GB" sz="2000" b="1" dirty="0" err="1">
                <a:solidFill>
                  <a:srgbClr val="770041"/>
                </a:solidFill>
              </a:rPr>
              <a:t>Caiff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ei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gwneud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yn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ddienw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cyn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cael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ei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dadansoddi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gan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sefydliad</a:t>
            </a:r>
            <a:r>
              <a:rPr lang="en-GB" sz="2000" b="1" dirty="0">
                <a:solidFill>
                  <a:srgbClr val="770041"/>
                </a:solidFill>
              </a:rPr>
              <a:t> </a:t>
            </a:r>
            <a:r>
              <a:rPr lang="en-GB" sz="2000" b="1" dirty="0" err="1">
                <a:solidFill>
                  <a:srgbClr val="770041"/>
                </a:solidFill>
              </a:rPr>
              <a:t>annibynnol</a:t>
            </a:r>
            <a:r>
              <a:rPr lang="en-GB" sz="2000" b="1" dirty="0">
                <a:solidFill>
                  <a:srgbClr val="770041"/>
                </a:solidFill>
              </a:rPr>
              <a:t>.</a:t>
            </a:r>
            <a:endParaRPr lang="en-GB" sz="2000" dirty="0"/>
          </a:p>
          <a:p>
            <a:pPr>
              <a:lnSpc>
                <a:spcPct val="130000"/>
              </a:lnSpc>
            </a:pPr>
            <a:r>
              <a:rPr lang="en-GB" dirty="0"/>
              <a:t>Er </a:t>
            </a:r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allu</a:t>
            </a:r>
            <a:r>
              <a:rPr lang="en-GB" dirty="0"/>
              <a:t> </a:t>
            </a:r>
            <a:r>
              <a:rPr lang="en-GB" dirty="0" err="1"/>
              <a:t>gwneud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, </a:t>
            </a:r>
            <a:r>
              <a:rPr lang="en-GB" dirty="0" err="1"/>
              <a:t>efallai</a:t>
            </a:r>
            <a:r>
              <a:rPr lang="en-GB" dirty="0"/>
              <a:t> </a:t>
            </a:r>
            <a:r>
              <a:rPr lang="en-GB" dirty="0" err="1"/>
              <a:t>byddwn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casglu’r</a:t>
            </a:r>
            <a:r>
              <a:rPr lang="en-GB" dirty="0"/>
              <a:t> </a:t>
            </a:r>
            <a:r>
              <a:rPr lang="en-GB" dirty="0" err="1"/>
              <a:t>wybodaeth</a:t>
            </a:r>
            <a:r>
              <a:rPr lang="en-GB" dirty="0"/>
              <a:t> </a:t>
            </a:r>
            <a:r>
              <a:rPr lang="en-GB" dirty="0" err="1"/>
              <a:t>ganlynol</a:t>
            </a:r>
            <a:r>
              <a:rPr lang="en-GB" dirty="0"/>
              <a:t> </a:t>
            </a:r>
            <a:r>
              <a:rPr lang="en-GB" dirty="0" err="1"/>
              <a:t>amdanoch</a:t>
            </a:r>
            <a:r>
              <a:rPr lang="en-GB" dirty="0"/>
              <a:t>: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cyflwr</a:t>
            </a:r>
            <a:r>
              <a:rPr lang="en-GB" dirty="0"/>
              <a:t> </a:t>
            </a:r>
            <a:r>
              <a:rPr lang="en-GB" dirty="0" err="1"/>
              <a:t>meddygol</a:t>
            </a:r>
            <a:r>
              <a:rPr lang="en-GB" dirty="0"/>
              <a:t> </a:t>
            </a:r>
            <a:r>
              <a:rPr lang="en-GB" dirty="0" err="1"/>
              <a:t>a’ch</a:t>
            </a:r>
            <a:r>
              <a:rPr lang="en-GB" dirty="0"/>
              <a:t> </a:t>
            </a:r>
            <a:r>
              <a:rPr lang="en-GB" dirty="0" err="1"/>
              <a:t>triniaeth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fesur</a:t>
            </a:r>
            <a:r>
              <a:rPr lang="en-GB" dirty="0"/>
              <a:t> </a:t>
            </a:r>
            <a:r>
              <a:rPr lang="en-GB" dirty="0" err="1"/>
              <a:t>ansawdd</a:t>
            </a:r>
            <a:r>
              <a:rPr lang="en-GB" dirty="0"/>
              <a:t> </a:t>
            </a:r>
            <a:r>
              <a:rPr lang="en-GB" dirty="0" err="1"/>
              <a:t>gofal</a:t>
            </a:r>
            <a:endParaRPr lang="en-GB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Rhif</a:t>
            </a:r>
            <a:r>
              <a:rPr lang="en-GB" dirty="0"/>
              <a:t> GIG/Ysbyty,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dyddiad</a:t>
            </a:r>
            <a:r>
              <a:rPr lang="en-GB" dirty="0"/>
              <a:t> </a:t>
            </a:r>
            <a:r>
              <a:rPr lang="en-GB" dirty="0" err="1"/>
              <a:t>geni</a:t>
            </a:r>
            <a:r>
              <a:rPr lang="en-GB" dirty="0"/>
              <a:t> </a:t>
            </a:r>
            <a:r>
              <a:rPr lang="en-GB" dirty="0" err="1"/>
              <a:t>a’ch</a:t>
            </a:r>
            <a:r>
              <a:rPr lang="en-GB" dirty="0"/>
              <a:t> </a:t>
            </a:r>
            <a:r>
              <a:rPr lang="en-GB" dirty="0" err="1"/>
              <a:t>rhywedd</a:t>
            </a:r>
            <a:r>
              <a:rPr lang="en-GB" dirty="0"/>
              <a:t> er </a:t>
            </a:r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adnabod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gywir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draws </a:t>
            </a:r>
            <a:r>
              <a:rPr lang="en-GB" dirty="0" err="1"/>
              <a:t>gwahanol</a:t>
            </a:r>
            <a:r>
              <a:rPr lang="en-GB" dirty="0"/>
              <a:t> </a:t>
            </a:r>
            <a:r>
              <a:rPr lang="en-GB" dirty="0" err="1"/>
              <a:t>gronfeydd</a:t>
            </a:r>
            <a:r>
              <a:rPr lang="en-GB" dirty="0"/>
              <a:t> data </a:t>
            </a:r>
            <a:r>
              <a:rPr lang="en-GB" dirty="0" err="1"/>
              <a:t>ysbyty</a:t>
            </a:r>
            <a:r>
              <a:rPr lang="en-GB" dirty="0"/>
              <a:t> ac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hyd</a:t>
            </a:r>
            <a:r>
              <a:rPr lang="en-GB" dirty="0"/>
              <a:t> </a:t>
            </a:r>
            <a:r>
              <a:rPr lang="en-GB" dirty="0" err="1"/>
              <a:t>amser</a:t>
            </a:r>
            <a:endParaRPr lang="en-GB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dirty="0" err="1"/>
              <a:t>Eich</a:t>
            </a:r>
            <a:r>
              <a:rPr lang="en-GB" dirty="0"/>
              <a:t>  post er </a:t>
            </a:r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sicrhau</a:t>
            </a:r>
            <a:r>
              <a:rPr lang="en-GB" dirty="0"/>
              <a:t> y </a:t>
            </a:r>
            <a:r>
              <a:rPr lang="en-GB" dirty="0" err="1"/>
              <a:t>gallwn</a:t>
            </a:r>
            <a:r>
              <a:rPr lang="en-GB" dirty="0"/>
              <a:t> </a:t>
            </a:r>
            <a:r>
              <a:rPr lang="en-GB" dirty="0" err="1"/>
              <a:t>gymharu</a:t>
            </a:r>
            <a:r>
              <a:rPr lang="en-GB" dirty="0"/>
              <a:t> </a:t>
            </a:r>
            <a:r>
              <a:rPr lang="en-GB" dirty="0" err="1"/>
              <a:t>ysbytai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â</a:t>
            </a:r>
            <a:r>
              <a:rPr lang="en-GB" dirty="0"/>
              <a:t> </a:t>
            </a:r>
            <a:r>
              <a:rPr lang="en-GB" dirty="0" err="1"/>
              <a:t>nodweddion</a:t>
            </a:r>
            <a:r>
              <a:rPr lang="en-GB" dirty="0"/>
              <a:t> </a:t>
            </a:r>
            <a:r>
              <a:rPr lang="en-GB" dirty="0" err="1"/>
              <a:t>tebyg</a:t>
            </a:r>
            <a:r>
              <a:rPr lang="en-GB" dirty="0"/>
              <a:t> (</a:t>
            </a:r>
            <a:r>
              <a:rPr lang="en-GB" dirty="0" err="1"/>
              <a:t>cedwir</a:t>
            </a:r>
            <a:r>
              <a:rPr lang="en-GB" dirty="0"/>
              <a:t> </a:t>
            </a:r>
            <a:r>
              <a:rPr lang="en-GB" dirty="0" err="1"/>
              <a:t>codau</a:t>
            </a:r>
            <a:r>
              <a:rPr lang="en-GB" dirty="0"/>
              <a:t> post am </a:t>
            </a:r>
            <a:r>
              <a:rPr lang="en-GB" dirty="0" err="1"/>
              <a:t>flwyddyn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mwyaf</a:t>
            </a:r>
            <a:r>
              <a:rPr lang="en-GB" dirty="0"/>
              <a:t>).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A2880CC-1032-BB4F-864A-D25F5C63EEA9}"/>
              </a:ext>
            </a:extLst>
          </p:cNvPr>
          <p:cNvSpPr/>
          <p:nvPr/>
        </p:nvSpPr>
        <p:spPr>
          <a:xfrm>
            <a:off x="4712209" y="10506132"/>
            <a:ext cx="4572000" cy="1980000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b="1" dirty="0" err="1"/>
              <a:t>Tîm</a:t>
            </a:r>
            <a:r>
              <a:rPr lang="en-GB" sz="1400" b="1" dirty="0"/>
              <a:t> y </a:t>
            </a:r>
            <a:r>
              <a:rPr lang="en-GB" sz="1400" b="1" dirty="0" err="1"/>
              <a:t>Prosiect</a:t>
            </a:r>
            <a:r>
              <a:rPr lang="en-GB" sz="1400" b="1" dirty="0"/>
              <a:t> QOMS:</a:t>
            </a:r>
          </a:p>
          <a:p>
            <a:r>
              <a:rPr lang="en-GB" sz="1400" dirty="0"/>
              <a:t>BAOMS | Coleg </a:t>
            </a:r>
            <a:r>
              <a:rPr lang="en-GB" sz="1400" dirty="0" err="1"/>
              <a:t>Brenhinol</a:t>
            </a:r>
            <a:r>
              <a:rPr lang="en-GB" sz="1400" dirty="0"/>
              <a:t> </a:t>
            </a:r>
            <a:r>
              <a:rPr lang="en-GB" sz="1400" dirty="0" err="1"/>
              <a:t>Llawfeddygon</a:t>
            </a:r>
            <a:r>
              <a:rPr lang="en-GB" sz="1400" dirty="0"/>
              <a:t> </a:t>
            </a:r>
            <a:r>
              <a:rPr lang="en-GB" sz="1400" dirty="0" err="1"/>
              <a:t>Lloegr</a:t>
            </a:r>
            <a:r>
              <a:rPr lang="en-GB" sz="1400" dirty="0"/>
              <a:t>, 35/43 Lincoln's Inn Fields, </a:t>
            </a:r>
            <a:r>
              <a:rPr lang="en-GB" sz="1400" dirty="0" err="1"/>
              <a:t>Llundain</a:t>
            </a:r>
            <a:r>
              <a:rPr lang="en-GB" sz="1400" dirty="0"/>
              <a:t> WC2A 3PE | </a:t>
            </a:r>
          </a:p>
          <a:p>
            <a:r>
              <a:rPr lang="en-GB" sz="1400" dirty="0" err="1"/>
              <a:t>Gwefan</a:t>
            </a:r>
            <a:r>
              <a:rPr lang="en-GB" sz="1400" dirty="0"/>
              <a:t>: http://</a:t>
            </a:r>
            <a:r>
              <a:rPr lang="en-GB" sz="1400" dirty="0" err="1"/>
              <a:t>bit.ly</a:t>
            </a:r>
            <a:r>
              <a:rPr lang="en-GB" sz="1400" dirty="0"/>
              <a:t>/</a:t>
            </a:r>
            <a:r>
              <a:rPr lang="en-GB" sz="1400" dirty="0" err="1"/>
              <a:t>qoms</a:t>
            </a:r>
            <a:r>
              <a:rPr lang="en-GB" sz="1400" dirty="0"/>
              <a:t>-at-</a:t>
            </a:r>
            <a:r>
              <a:rPr lang="en-GB" sz="1400" dirty="0" err="1"/>
              <a:t>baoms</a:t>
            </a:r>
            <a:r>
              <a:rPr lang="en-GB" sz="1400" b="1" dirty="0"/>
              <a:t> </a:t>
            </a:r>
          </a:p>
          <a:p>
            <a:r>
              <a:rPr lang="en-GB" sz="1400" dirty="0" err="1"/>
              <a:t>Rhif</a:t>
            </a:r>
            <a:r>
              <a:rPr lang="en-GB" sz="1400" dirty="0"/>
              <a:t> </a:t>
            </a:r>
            <a:r>
              <a:rPr lang="en-GB" sz="1400" dirty="0" err="1"/>
              <a:t>ffôn</a:t>
            </a:r>
            <a:r>
              <a:rPr lang="en-GB" sz="1400" dirty="0"/>
              <a:t>: +44(0) 207 405 8074 </a:t>
            </a:r>
          </a:p>
          <a:p>
            <a:r>
              <a:rPr lang="en-GB" sz="1400" dirty="0"/>
              <a:t>E-</a:t>
            </a:r>
            <a:r>
              <a:rPr lang="en-GB" sz="1400" dirty="0" err="1"/>
              <a:t>bost</a:t>
            </a:r>
            <a:r>
              <a:rPr lang="en-GB" sz="1400" dirty="0"/>
              <a:t>: </a:t>
            </a:r>
            <a:r>
              <a:rPr lang="en-GB" sz="1400" dirty="0" err="1"/>
              <a:t>qoms@baoms.org.uk</a:t>
            </a:r>
            <a:r>
              <a:rPr lang="en-GB" sz="1400" dirty="0"/>
              <a:t> </a:t>
            </a:r>
            <a:endParaRPr lang="en-GB" sz="1400" b="1" dirty="0"/>
          </a:p>
          <a:p>
            <a:endParaRPr lang="en-GB" sz="1400" b="1" dirty="0"/>
          </a:p>
          <a:p>
            <a:r>
              <a:rPr lang="en-GB" sz="1400" b="1" dirty="0"/>
              <a:t>I </a:t>
            </a:r>
            <a:r>
              <a:rPr lang="en-GB" sz="1400" b="1" dirty="0" err="1"/>
              <a:t>optio</a:t>
            </a:r>
            <a:r>
              <a:rPr lang="en-GB" sz="1400" b="1" dirty="0"/>
              <a:t> </a:t>
            </a:r>
            <a:r>
              <a:rPr lang="en-GB" sz="1400" b="1" dirty="0" err="1"/>
              <a:t>allan</a:t>
            </a:r>
            <a:r>
              <a:rPr lang="en-GB" sz="1400" b="1" dirty="0"/>
              <a:t>, </a:t>
            </a:r>
            <a:r>
              <a:rPr lang="en-GB" sz="1400" b="1" dirty="0" err="1"/>
              <a:t>ffoniwch</a:t>
            </a:r>
            <a:r>
              <a:rPr lang="en-GB" sz="1400" b="1" dirty="0"/>
              <a:t> </a:t>
            </a:r>
            <a:r>
              <a:rPr lang="en-GB" sz="1400" b="1" dirty="0" err="1"/>
              <a:t>ni</a:t>
            </a:r>
            <a:r>
              <a:rPr lang="en-GB" sz="1400" b="1" dirty="0"/>
              <a:t> neu </a:t>
            </a:r>
            <a:r>
              <a:rPr lang="en-GB" sz="1400" b="1" dirty="0" err="1"/>
              <a:t>anfonwch</a:t>
            </a:r>
            <a:r>
              <a:rPr lang="en-GB" sz="1400" b="1" dirty="0"/>
              <a:t> </a:t>
            </a:r>
            <a:r>
              <a:rPr lang="en-GB" sz="1400" b="1" dirty="0" err="1"/>
              <a:t>neges</a:t>
            </a:r>
            <a:r>
              <a:rPr lang="en-GB" sz="1400" b="1" dirty="0"/>
              <a:t> e-</a:t>
            </a:r>
            <a:r>
              <a:rPr lang="en-GB" sz="1400" b="1" dirty="0" err="1"/>
              <a:t>bost</a:t>
            </a:r>
            <a:r>
              <a:rPr lang="en-GB" sz="1400" b="1" dirty="0"/>
              <a:t> atom, </a:t>
            </a:r>
            <a:r>
              <a:rPr lang="en-GB" sz="1400" b="1" dirty="0" err="1"/>
              <a:t>gan</a:t>
            </a:r>
            <a:r>
              <a:rPr lang="en-GB" sz="1400" b="1" dirty="0"/>
              <a:t> </a:t>
            </a:r>
            <a:r>
              <a:rPr lang="en-GB" sz="1400" b="1" dirty="0" err="1"/>
              <a:t>roi</a:t>
            </a:r>
            <a:r>
              <a:rPr lang="en-GB" sz="1400" b="1" dirty="0"/>
              <a:t> “</a:t>
            </a:r>
            <a:r>
              <a:rPr lang="en-GB" sz="1400" b="1" dirty="0" err="1"/>
              <a:t>Optio</a:t>
            </a:r>
            <a:r>
              <a:rPr lang="en-GB" sz="1400" b="1" dirty="0"/>
              <a:t> </a:t>
            </a:r>
            <a:r>
              <a:rPr lang="en-GB" sz="1400" b="1" dirty="0" err="1"/>
              <a:t>allan</a:t>
            </a:r>
            <a:r>
              <a:rPr lang="en-GB" sz="1400" b="1" dirty="0"/>
              <a:t>” </a:t>
            </a:r>
            <a:r>
              <a:rPr lang="en-GB" sz="1400" b="1" dirty="0" err="1"/>
              <a:t>yn</a:t>
            </a:r>
            <a:r>
              <a:rPr lang="en-GB" sz="1400" b="1" dirty="0"/>
              <a:t> y </a:t>
            </a:r>
            <a:r>
              <a:rPr lang="en-GB" sz="1400" b="1" dirty="0" err="1"/>
              <a:t>llinell</a:t>
            </a:r>
            <a:r>
              <a:rPr lang="en-GB" sz="1400" b="1" dirty="0"/>
              <a:t> </a:t>
            </a:r>
            <a:r>
              <a:rPr lang="en-GB" sz="1400" b="1" dirty="0" err="1"/>
              <a:t>bwnc</a:t>
            </a:r>
            <a:r>
              <a:rPr lang="en-GB" sz="1400" b="1" dirty="0"/>
              <a:t>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5250897-75E3-3848-87ED-70C326C743FC}"/>
              </a:ext>
            </a:extLst>
          </p:cNvPr>
          <p:cNvSpPr txBox="1"/>
          <p:nvPr/>
        </p:nvSpPr>
        <p:spPr>
          <a:xfrm>
            <a:off x="344775" y="10167578"/>
            <a:ext cx="8940348" cy="338554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I </a:t>
            </a:r>
            <a:r>
              <a:rPr lang="en-GB" sz="1600" b="1" dirty="0" err="1">
                <a:solidFill>
                  <a:schemeClr val="bg1"/>
                </a:solidFill>
              </a:rPr>
              <a:t>gael</a:t>
            </a:r>
            <a:r>
              <a:rPr lang="en-GB" sz="1600" b="1" dirty="0">
                <a:solidFill>
                  <a:schemeClr val="bg1"/>
                </a:solidFill>
              </a:rPr>
              <a:t> </a:t>
            </a:r>
            <a:r>
              <a:rPr lang="en-GB" sz="1600" b="1" dirty="0" err="1">
                <a:solidFill>
                  <a:schemeClr val="bg1"/>
                </a:solidFill>
              </a:rPr>
              <a:t>rhagor</a:t>
            </a:r>
            <a:r>
              <a:rPr lang="en-GB" sz="1600" b="1" dirty="0">
                <a:solidFill>
                  <a:schemeClr val="bg1"/>
                </a:solidFill>
              </a:rPr>
              <a:t> o </a:t>
            </a:r>
            <a:r>
              <a:rPr lang="en-GB" sz="1600" b="1" dirty="0" err="1">
                <a:solidFill>
                  <a:schemeClr val="bg1"/>
                </a:solidFill>
              </a:rPr>
              <a:t>wybodaeth</a:t>
            </a:r>
            <a:r>
              <a:rPr lang="en-GB" sz="1600" b="1" dirty="0">
                <a:solidFill>
                  <a:schemeClr val="bg1"/>
                </a:solidFill>
              </a:rPr>
              <a:t> neu </a:t>
            </a:r>
            <a:r>
              <a:rPr lang="en-GB" sz="1600" b="1" dirty="0" err="1">
                <a:solidFill>
                  <a:schemeClr val="bg1"/>
                </a:solidFill>
              </a:rPr>
              <a:t>optio</a:t>
            </a:r>
            <a:r>
              <a:rPr lang="en-GB" sz="1600" b="1" dirty="0">
                <a:solidFill>
                  <a:schemeClr val="bg1"/>
                </a:solidFill>
              </a:rPr>
              <a:t> </a:t>
            </a:r>
            <a:r>
              <a:rPr lang="en-GB" sz="1600" b="1" dirty="0" err="1">
                <a:solidFill>
                  <a:schemeClr val="bg1"/>
                </a:solidFill>
              </a:rPr>
              <a:t>allan</a:t>
            </a:r>
            <a:r>
              <a:rPr lang="en-GB" sz="1600" b="1" dirty="0">
                <a:solidFill>
                  <a:schemeClr val="bg1"/>
                </a:solidFill>
              </a:rPr>
              <a:t>, </a:t>
            </a:r>
            <a:r>
              <a:rPr lang="en-GB" sz="1600" b="1" dirty="0" err="1">
                <a:solidFill>
                  <a:schemeClr val="bg1"/>
                </a:solidFill>
              </a:rPr>
              <a:t>gallwch</a:t>
            </a:r>
            <a:r>
              <a:rPr lang="en-GB" sz="1600" b="1" dirty="0">
                <a:solidFill>
                  <a:schemeClr val="bg1"/>
                </a:solidFill>
              </a:rPr>
              <a:t> </a:t>
            </a:r>
            <a:r>
              <a:rPr lang="en-GB" sz="1600" b="1" dirty="0" err="1">
                <a:solidFill>
                  <a:schemeClr val="bg1"/>
                </a:solidFill>
              </a:rPr>
              <a:t>gysylltu</a:t>
            </a:r>
            <a:r>
              <a:rPr lang="en-GB" sz="1600" b="1" dirty="0">
                <a:solidFill>
                  <a:schemeClr val="bg1"/>
                </a:solidFill>
              </a:rPr>
              <a:t> </a:t>
            </a:r>
            <a:r>
              <a:rPr lang="en-GB" sz="1600" b="1" dirty="0" err="1">
                <a:solidFill>
                  <a:schemeClr val="bg1"/>
                </a:solidFill>
              </a:rPr>
              <a:t>â’r</a:t>
            </a:r>
            <a:r>
              <a:rPr lang="en-GB" sz="1600" b="1" dirty="0">
                <a:solidFill>
                  <a:schemeClr val="bg1"/>
                </a:solidFill>
              </a:rPr>
              <a:t> </a:t>
            </a:r>
            <a:r>
              <a:rPr lang="en-GB" sz="1600" b="1" dirty="0" err="1">
                <a:solidFill>
                  <a:schemeClr val="bg1"/>
                </a:solidFill>
              </a:rPr>
              <a:t>canlynol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F36278E-ACD6-F54D-8D1F-FA44024CB0DD}"/>
              </a:ext>
            </a:extLst>
          </p:cNvPr>
          <p:cNvSpPr/>
          <p:nvPr/>
        </p:nvSpPr>
        <p:spPr>
          <a:xfrm>
            <a:off x="344773" y="9427533"/>
            <a:ext cx="8940349" cy="646331"/>
          </a:xfrm>
          <a:prstGeom prst="rect">
            <a:avLst/>
          </a:prstGeom>
          <a:solidFill>
            <a:srgbClr val="724B70"/>
          </a:solidFill>
          <a:ln>
            <a:solidFill>
              <a:srgbClr val="724B70"/>
            </a:solidFill>
          </a:ln>
        </p:spPr>
        <p:txBody>
          <a:bodyPr wrap="square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Os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nad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ydych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eisiau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i’ch</a:t>
            </a:r>
            <a:r>
              <a:rPr lang="en-GB" b="1" dirty="0">
                <a:solidFill>
                  <a:schemeClr val="bg1"/>
                </a:solidFill>
              </a:rPr>
              <a:t> data </a:t>
            </a:r>
            <a:r>
              <a:rPr lang="en-GB" b="1" dirty="0" err="1">
                <a:solidFill>
                  <a:schemeClr val="bg1"/>
                </a:solidFill>
              </a:rPr>
              <a:t>gael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ei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gynnwys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yn</a:t>
            </a:r>
            <a:r>
              <a:rPr lang="en-GB" b="1" dirty="0">
                <a:solidFill>
                  <a:schemeClr val="bg1"/>
                </a:solidFill>
              </a:rPr>
              <a:t> y </a:t>
            </a:r>
            <a:r>
              <a:rPr lang="en-GB" b="1" dirty="0" err="1">
                <a:solidFill>
                  <a:schemeClr val="bg1"/>
                </a:solidFill>
              </a:rPr>
              <a:t>gwaith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hwn</a:t>
            </a:r>
            <a:r>
              <a:rPr lang="en-GB" b="1" dirty="0">
                <a:solidFill>
                  <a:schemeClr val="bg1"/>
                </a:solidFill>
              </a:rPr>
              <a:t>, </a:t>
            </a:r>
            <a:r>
              <a:rPr lang="en-GB" b="1" dirty="0" err="1">
                <a:solidFill>
                  <a:schemeClr val="bg1"/>
                </a:solidFill>
              </a:rPr>
              <a:t>rhowch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wybod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i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aelod</a:t>
            </a:r>
            <a:r>
              <a:rPr lang="en-GB" b="1" dirty="0">
                <a:solidFill>
                  <a:schemeClr val="bg1"/>
                </a:solidFill>
              </a:rPr>
              <a:t> o staff neu </a:t>
            </a:r>
            <a:r>
              <a:rPr lang="en-GB" b="1" dirty="0" err="1">
                <a:solidFill>
                  <a:schemeClr val="bg1"/>
                </a:solidFill>
              </a:rPr>
              <a:t>cysylltwch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â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ni’n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uniongyrchol</a:t>
            </a:r>
            <a:r>
              <a:rPr lang="en-GB" b="1" dirty="0">
                <a:solidFill>
                  <a:schemeClr val="bg1"/>
                </a:solidFill>
              </a:rPr>
              <a:t> – </a:t>
            </a:r>
            <a:r>
              <a:rPr lang="en-GB" b="1" dirty="0" err="1">
                <a:solidFill>
                  <a:schemeClr val="bg1"/>
                </a:solidFill>
              </a:rPr>
              <a:t>dangosir</a:t>
            </a:r>
            <a:r>
              <a:rPr lang="en-GB" b="1" dirty="0">
                <a:solidFill>
                  <a:schemeClr val="bg1"/>
                </a:solidFill>
              </a:rPr>
              <a:t> y </a:t>
            </a:r>
            <a:r>
              <a:rPr lang="en-GB" b="1" dirty="0" err="1">
                <a:solidFill>
                  <a:schemeClr val="bg1"/>
                </a:solidFill>
              </a:rPr>
              <a:t>manylion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isod</a:t>
            </a:r>
            <a:endParaRPr lang="en-GB" sz="1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00" y="404073"/>
            <a:ext cx="8748000" cy="81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3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300</Words>
  <Application>Microsoft Office PowerPoint</Application>
  <PresentationFormat>A3 Paper (297x420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Fabien Puglia</dc:creator>
  <cp:lastModifiedBy>Fabien Puglia</cp:lastModifiedBy>
  <cp:revision>28</cp:revision>
  <cp:lastPrinted>2021-02-03T08:22:25Z</cp:lastPrinted>
  <dcterms:created xsi:type="dcterms:W3CDTF">2019-12-18T13:27:26Z</dcterms:created>
  <dcterms:modified xsi:type="dcterms:W3CDTF">2021-05-18T07:36:31Z</dcterms:modified>
</cp:coreProperties>
</file>